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9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BAF-2F04-4D7E-A0AB-8E37C648EE23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195A-D747-49C1-BAE5-DC13524FF2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BAF-2F04-4D7E-A0AB-8E37C648EE23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195A-D747-49C1-BAE5-DC13524FF2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BAF-2F04-4D7E-A0AB-8E37C648EE23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195A-D747-49C1-BAE5-DC13524FF2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BAF-2F04-4D7E-A0AB-8E37C648EE23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195A-D747-49C1-BAE5-DC13524FF2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BAF-2F04-4D7E-A0AB-8E37C648EE23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195A-D747-49C1-BAE5-DC13524FF2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BAF-2F04-4D7E-A0AB-8E37C648EE23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195A-D747-49C1-BAE5-DC13524FF2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BAF-2F04-4D7E-A0AB-8E37C648EE23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195A-D747-49C1-BAE5-DC13524FF2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BAF-2F04-4D7E-A0AB-8E37C648EE23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195A-D747-49C1-BAE5-DC13524FF2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BAF-2F04-4D7E-A0AB-8E37C648EE23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195A-D747-49C1-BAE5-DC13524FF2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BAF-2F04-4D7E-A0AB-8E37C648EE23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195A-D747-49C1-BAE5-DC13524FF2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BAF-2F04-4D7E-A0AB-8E37C648EE23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195A-D747-49C1-BAE5-DC13524FF2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E2BAF-2F04-4D7E-A0AB-8E37C648EE23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6195A-D747-49C1-BAE5-DC13524FF2D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Jr8L_Sgo31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b="1" dirty="0" smtClean="0">
                <a:solidFill>
                  <a:srgbClr val="FF0000"/>
                </a:solidFill>
                <a:ea typeface="Calibri"/>
                <a:cs typeface="Times New Roman"/>
              </a:rPr>
              <a:t>COLORA … TAGLIA … INCOLLA … IMPASTA …</a:t>
            </a:r>
            <a:br>
              <a:rPr lang="it-IT" b="1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it-IT" b="1" dirty="0" smtClean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it-IT" b="1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it-IT" b="1" dirty="0" smtClean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it-IT" b="1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it-IT" b="1" dirty="0" smtClean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it-IT" b="1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420888"/>
            <a:ext cx="5076000" cy="362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it-IT" sz="1050" dirty="0">
                <a:ea typeface="Calibri"/>
                <a:cs typeface="Times New Roman"/>
              </a:rPr>
              <a:t/>
            </a:r>
            <a:br>
              <a:rPr lang="it-IT" sz="1050" dirty="0">
                <a:ea typeface="Calibri"/>
                <a:cs typeface="Times New Roman"/>
              </a:rPr>
            </a:br>
            <a:endParaRPr lang="it-IT" sz="1050" dirty="0">
              <a:ea typeface="Calibri"/>
              <a:cs typeface="Times New Roman"/>
            </a:endParaRPr>
          </a:p>
          <a:p>
            <a:endParaRPr lang="it-IT" dirty="0"/>
          </a:p>
        </p:txBody>
      </p:sp>
      <p:pic>
        <p:nvPicPr>
          <p:cNvPr id="6" name="Immagine 5"/>
          <p:cNvPicPr/>
          <p:nvPr/>
        </p:nvPicPr>
        <p:blipFill>
          <a:blip r:embed="rId2" cstate="print"/>
          <a:srcRect l="7065" t="6594" r="2263" b="12078"/>
          <a:stretch>
            <a:fillRect/>
          </a:stretch>
        </p:blipFill>
        <p:spPr>
          <a:xfrm>
            <a:off x="1691680" y="188640"/>
            <a:ext cx="6012000" cy="6480000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7" name="CasellaDiTesto 6"/>
          <p:cNvSpPr txBox="1"/>
          <p:nvPr/>
        </p:nvSpPr>
        <p:spPr>
          <a:xfrm>
            <a:off x="395536" y="692696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ROSSELLA  LA COCCINELLA</a:t>
            </a:r>
            <a:endParaRPr lang="it-IT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COSTRUISCI LA TUA ROSSELLA …</a:t>
            </a:r>
            <a:endParaRPr lang="it-IT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23728" y="2060848"/>
            <a:ext cx="4140000" cy="4104000"/>
          </a:xfrm>
          <a:prstGeom prst="rect">
            <a:avLst/>
          </a:prstGeom>
          <a:noFill/>
          <a:ln>
            <a:noFill/>
            <a:prstDash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COME REALIZZARE </a:t>
            </a:r>
            <a:endParaRPr lang="it-IT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6552728"/>
          </a:xfrm>
        </p:spPr>
        <p:txBody>
          <a:bodyPr>
            <a:normAutofit fontScale="25000" lnSpcReduction="20000"/>
          </a:bodyPr>
          <a:lstStyle/>
          <a:p>
            <a:endParaRPr lang="it-IT" dirty="0"/>
          </a:p>
          <a:p>
            <a:pPr>
              <a:lnSpc>
                <a:spcPct val="170000"/>
              </a:lnSpc>
              <a:buNone/>
            </a:pPr>
            <a:r>
              <a:rPr lang="it-IT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ROTOLO </a:t>
            </a:r>
            <a:r>
              <a:rPr lang="it-IT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DI CARTA CASA O CARTA </a:t>
            </a:r>
            <a:r>
              <a:rPr lang="it-IT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IGIENICA.</a:t>
            </a:r>
          </a:p>
          <a:p>
            <a:pPr marL="0">
              <a:lnSpc>
                <a:spcPct val="170000"/>
              </a:lnSpc>
              <a:buNone/>
            </a:pPr>
            <a:r>
              <a:rPr lang="it-IT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COLORARLO </a:t>
            </a:r>
            <a:r>
              <a:rPr lang="it-IT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CON TEMPERE </a:t>
            </a:r>
            <a:r>
              <a:rPr lang="it-IT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O FODERARLO CON </a:t>
            </a:r>
            <a:r>
              <a:rPr lang="it-IT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CARTA NERA</a:t>
            </a:r>
            <a:r>
              <a:rPr lang="it-IT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                                                                                                                                                                    RITAGLIARE UN CERCHIO </a:t>
            </a:r>
            <a:r>
              <a:rPr lang="it-IT" sz="8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DI</a:t>
            </a:r>
            <a:r>
              <a:rPr lang="it-IT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CARTA ROSSA, TAGLIARLO A META’ E DIVENTERANNO LE ALI.           </a:t>
            </a:r>
            <a:endParaRPr lang="it-IT" sz="8000" dirty="0" smtClean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>
              <a:lnSpc>
                <a:spcPct val="170000"/>
              </a:lnSpc>
              <a:buNone/>
            </a:pPr>
            <a:r>
              <a:rPr lang="it-IT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FARE </a:t>
            </a:r>
            <a:r>
              <a:rPr lang="it-IT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PUNTINI NERI CON LA TEMPERA E STAMPANDO CON IL DITINO O FARE DEI PICCOLI </a:t>
            </a:r>
            <a:r>
              <a:rPr lang="it-IT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CERCHIETTI, COLORARLI </a:t>
            </a:r>
            <a:r>
              <a:rPr lang="it-IT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CON UN PENNARELLO.                                                                                              RITAGLIARE DUE CERCHIETTI BIANCHI PER FARE IL FONDO DELL’OCCHIO E COLORARE L’INTERNO.       </a:t>
            </a:r>
            <a:endParaRPr lang="it-IT" sz="8000" dirty="0" smtClean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>
              <a:lnSpc>
                <a:spcPct val="170000"/>
              </a:lnSpc>
              <a:buNone/>
            </a:pPr>
            <a:r>
              <a:rPr lang="it-IT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REALIZZARE </a:t>
            </a:r>
            <a:r>
              <a:rPr lang="it-IT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LE ANTENNE CON DUE </a:t>
            </a:r>
            <a:r>
              <a:rPr lang="it-IT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STRISCE </a:t>
            </a:r>
            <a:r>
              <a:rPr lang="it-IT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DI CARTA O CARTONCINO NERO.</a:t>
            </a:r>
          </a:p>
          <a:p>
            <a:pPr>
              <a:buNone/>
            </a:pPr>
            <a:r>
              <a:rPr lang="it-IT" sz="8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 </a:t>
            </a:r>
          </a:p>
          <a:p>
            <a:endParaRPr lang="it-IT" sz="8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COME </a:t>
            </a:r>
            <a:r>
              <a:rPr lang="it-IT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REALIZZARE  LA TUA COCCINELLA CON LA PASTA </a:t>
            </a:r>
            <a:r>
              <a:rPr lang="it-IT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SALE</a:t>
            </a:r>
            <a:r>
              <a:rPr lang="it-IT" b="1" dirty="0"/>
              <a:t/>
            </a:r>
            <a:br>
              <a:rPr lang="it-IT" b="1" dirty="0"/>
            </a:br>
            <a:endParaRPr lang="it-IT" b="1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672" y="1844824"/>
            <a:ext cx="5616000" cy="3852000"/>
          </a:xfrm>
          <a:prstGeom prst="rect">
            <a:avLst/>
          </a:prstGeom>
          <a:noFill/>
          <a:ln>
            <a:noFill/>
            <a:prstDash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b="1" dirty="0">
                <a:solidFill>
                  <a:srgbClr val="FF0000"/>
                </a:solidFill>
              </a:rPr>
              <a:t>PASTA </a:t>
            </a:r>
            <a:r>
              <a:rPr lang="it-IT" b="1" dirty="0" err="1">
                <a:solidFill>
                  <a:srgbClr val="FF0000"/>
                </a:solidFill>
              </a:rPr>
              <a:t>DI</a:t>
            </a:r>
            <a:r>
              <a:rPr lang="it-IT" b="1" dirty="0">
                <a:solidFill>
                  <a:srgbClr val="FF0000"/>
                </a:solidFill>
              </a:rPr>
              <a:t> SALE FATTA CON 1 BICCHIERE </a:t>
            </a:r>
            <a:r>
              <a:rPr lang="it-IT" b="1" dirty="0" err="1">
                <a:solidFill>
                  <a:srgbClr val="FF0000"/>
                </a:solidFill>
              </a:rPr>
              <a:t>DI</a:t>
            </a:r>
            <a:r>
              <a:rPr lang="it-IT" b="1" dirty="0">
                <a:solidFill>
                  <a:srgbClr val="FF0000"/>
                </a:solidFill>
              </a:rPr>
              <a:t> SALE; 1 BICCHIERE </a:t>
            </a:r>
            <a:r>
              <a:rPr lang="it-IT" b="1" dirty="0" err="1">
                <a:solidFill>
                  <a:srgbClr val="FF0000"/>
                </a:solidFill>
              </a:rPr>
              <a:t>DI</a:t>
            </a:r>
            <a:r>
              <a:rPr lang="it-IT" b="1" dirty="0">
                <a:solidFill>
                  <a:srgbClr val="FF0000"/>
                </a:solidFill>
              </a:rPr>
              <a:t> FARINA; POCO VINAVIL E ACQUA. </a:t>
            </a:r>
            <a:endParaRPr lang="it-IT" b="1" dirty="0" smtClean="0">
              <a:solidFill>
                <a:srgbClr val="FF0000"/>
              </a:solidFill>
            </a:endParaRPr>
          </a:p>
          <a:p>
            <a:pPr marL="0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IMPASTA E POI SI MODELLANO DUE PALLINE PIATTE SOTTO, UNA PIU’ GRANDE PER IL CORPO E UNA PIU’ PICCOLA PER LA TESTA.                                                                                                                        METTERE LA COCCINELLA AD ASCIUGARE IN FORNO A 50 GRADI O SUL TERMOSIFONE.    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COLORARE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CON LE TEMPERE O INSERIRE IL COLORE ROSSO E IL NERO NELL’ IMPASTO    DIVIDENDOLO IN DUE PARTI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it-IT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ORA SE VOLETE ASCOLTARE UNA BELLA CANZONE …</a:t>
            </a:r>
            <a:br>
              <a:rPr lang="it-IT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it-IT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6446" y="2022105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it-IT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INDIRIZZO </a:t>
            </a:r>
            <a:r>
              <a:rPr lang="it-IT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DOVE TROVARE LA CANZONE </a:t>
            </a:r>
            <a:r>
              <a:rPr lang="it-IT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“COCCINELLA SUL GO KART”</a:t>
            </a:r>
          </a:p>
          <a:p>
            <a:pPr algn="ctr">
              <a:buNone/>
            </a:pPr>
            <a:r>
              <a:rPr lang="it-IT" sz="2800" u="sng" dirty="0">
                <a:hlinkClick r:id="rId2"/>
              </a:rPr>
              <a:t>https://www.youtube.com/watch?v=Jr8L_Sgo31Q</a:t>
            </a:r>
            <a:endParaRPr lang="it-IT" sz="2800" dirty="0"/>
          </a:p>
          <a:p>
            <a:pPr algn="ctr"/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446" y="1255415"/>
            <a:ext cx="17907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653136"/>
            <a:ext cx="17907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980728"/>
            <a:ext cx="17907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8081" y="1714153"/>
            <a:ext cx="20160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211</Words>
  <Application>Microsoft Office PowerPoint</Application>
  <PresentationFormat>Presentazione su schermo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Tema di Office</vt:lpstr>
      <vt:lpstr>COLORA … TAGLIA … INCOLLA … IMPASTA …    </vt:lpstr>
      <vt:lpstr>  </vt:lpstr>
      <vt:lpstr>COSTRUISCI LA TUA ROSSELLA …</vt:lpstr>
      <vt:lpstr>COME REALIZZARE </vt:lpstr>
      <vt:lpstr>COME REALIZZARE  LA TUA COCCINELLA CON LA PASTA DI SALE </vt:lpstr>
      <vt:lpstr>Presentazione standard di PowerPoint</vt:lpstr>
      <vt:lpstr>E ORA SE VOLETE ASCOLTARE UNA BELLA CANZONE …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 … TAGLIA … INCOLLA …</dc:title>
  <dc:creator>Home</dc:creator>
  <cp:lastModifiedBy>Montagna</cp:lastModifiedBy>
  <cp:revision>8</cp:revision>
  <dcterms:created xsi:type="dcterms:W3CDTF">2020-03-30T09:35:16Z</dcterms:created>
  <dcterms:modified xsi:type="dcterms:W3CDTF">2020-04-24T10:41:45Z</dcterms:modified>
</cp:coreProperties>
</file>